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c0a6b2ef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c0a6b2e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6.jp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247650" y="1168825"/>
            <a:ext cx="2578800" cy="3540900"/>
          </a:xfrm>
          <a:prstGeom prst="roundRect">
            <a:avLst>
              <a:gd fmla="val 5231" name="adj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247650" y="1152475"/>
            <a:ext cx="2675700" cy="3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International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Relaxed environment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without senior PIs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Openly discuss origins of life and interdisciplinary science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Biannual Conferences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 lot of fun! </a:t>
            </a:r>
            <a:r>
              <a:rPr lang="en" sz="3100">
                <a:solidFill>
                  <a:schemeClr val="dk1"/>
                </a:solidFill>
              </a:rPr>
              <a:t>☻</a:t>
            </a:r>
            <a:endParaRPr sz="31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247650" y="295275"/>
            <a:ext cx="8639100" cy="720000"/>
          </a:xfrm>
          <a:prstGeom prst="roundRect">
            <a:avLst>
              <a:gd fmla="val 16667" name="adj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 txBox="1"/>
          <p:nvPr>
            <p:ph type="title"/>
          </p:nvPr>
        </p:nvSpPr>
        <p:spPr>
          <a:xfrm>
            <a:off x="247650" y="368825"/>
            <a:ext cx="86391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                          – Origins of Life Early-Career Network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25" y="348223"/>
            <a:ext cx="1851648" cy="6138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826225" y="599700"/>
            <a:ext cx="595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.org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b="0" l="4860" r="6124" t="0"/>
          <a:stretch/>
        </p:blipFill>
        <p:spPr>
          <a:xfrm>
            <a:off x="3596825" y="2602725"/>
            <a:ext cx="3108900" cy="2327400"/>
          </a:xfrm>
          <a:prstGeom prst="roundRect">
            <a:avLst>
              <a:gd fmla="val 7820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b="7716" l="0" r="0" t="18373"/>
          <a:stretch/>
        </p:blipFill>
        <p:spPr>
          <a:xfrm>
            <a:off x="5587950" y="1118374"/>
            <a:ext cx="3381300" cy="1665600"/>
          </a:xfrm>
          <a:prstGeom prst="roundRect">
            <a:avLst>
              <a:gd fmla="val 10805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b="0" l="13467" r="16753" t="9231"/>
          <a:stretch/>
        </p:blipFill>
        <p:spPr>
          <a:xfrm>
            <a:off x="2923350" y="1224625"/>
            <a:ext cx="2985300" cy="2184300"/>
          </a:xfrm>
          <a:prstGeom prst="roundRect">
            <a:avLst>
              <a:gd fmla="val 11005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1125" y="2887075"/>
            <a:ext cx="1665600" cy="1665600"/>
          </a:xfrm>
          <a:prstGeom prst="roundRect">
            <a:avLst>
              <a:gd fmla="val 8152" name="adj"/>
            </a:avLst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6878600" y="4597400"/>
            <a:ext cx="2090700" cy="391200"/>
          </a:xfrm>
          <a:prstGeom prst="roundRect">
            <a:avLst>
              <a:gd fmla="val 16667" name="adj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892125" y="4577450"/>
            <a:ext cx="206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oolen.org/join-oolen/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